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BE6"/>
    <a:srgbClr val="9FE4FF"/>
    <a:srgbClr val="FAEACC"/>
    <a:srgbClr val="E5BDE5"/>
    <a:srgbClr val="F7F9A9"/>
    <a:srgbClr val="9FE7EB"/>
    <a:srgbClr val="B5EDB8"/>
    <a:srgbClr val="CCE9AD"/>
    <a:srgbClr val="F3AFC7"/>
    <a:srgbClr val="D799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315EE-4D01-4168-B961-FE1F06103DAB}" type="doc">
      <dgm:prSet loTypeId="urn:microsoft.com/office/officeart/2005/8/layout/arrow5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EC63DD1-D744-4E84-8420-71907822AD50}">
      <dgm:prSet phldrT="[Текст]" custT="1"/>
      <dgm:spPr/>
      <dgm:t>
        <a:bodyPr/>
        <a:lstStyle/>
        <a:p>
          <a:endParaRPr lang="uk-UA" sz="2800" b="1" noProof="0" dirty="0">
            <a:solidFill>
              <a:schemeClr val="tx2">
                <a:lumMod val="75000"/>
              </a:schemeClr>
            </a:solidFill>
          </a:endParaRPr>
        </a:p>
      </dgm:t>
    </dgm:pt>
    <dgm:pt modelId="{5369B72D-5849-4C0F-9C24-438637077A7E}" type="parTrans" cxnId="{6CCE46C8-6BC6-4D2B-91A4-9F604E1C719C}">
      <dgm:prSet/>
      <dgm:spPr/>
      <dgm:t>
        <a:bodyPr/>
        <a:lstStyle/>
        <a:p>
          <a:endParaRPr lang="ru-RU"/>
        </a:p>
      </dgm:t>
    </dgm:pt>
    <dgm:pt modelId="{C4123674-9656-494B-B222-8C2F37155F09}" type="sibTrans" cxnId="{6CCE46C8-6BC6-4D2B-91A4-9F604E1C719C}">
      <dgm:prSet/>
      <dgm:spPr/>
      <dgm:t>
        <a:bodyPr/>
        <a:lstStyle/>
        <a:p>
          <a:endParaRPr lang="ru-RU"/>
        </a:p>
      </dgm:t>
    </dgm:pt>
    <dgm:pt modelId="{AB2CB173-8583-4639-8ACE-F4C53198AB30}">
      <dgm:prSet phldrT="[Текст]" custT="1"/>
      <dgm:spPr/>
      <dgm:t>
        <a:bodyPr/>
        <a:lstStyle/>
        <a:p>
          <a:endParaRPr lang="uk-UA" sz="2800" b="1" noProof="0" dirty="0" smtClean="0">
            <a:solidFill>
              <a:schemeClr val="tx2">
                <a:lumMod val="75000"/>
              </a:schemeClr>
            </a:solidFill>
          </a:endParaRPr>
        </a:p>
      </dgm:t>
    </dgm:pt>
    <dgm:pt modelId="{5B26133E-2473-49F3-9624-DC14E4929306}" type="parTrans" cxnId="{C23B41DF-EA0E-4093-9748-463EC7BF9402}">
      <dgm:prSet/>
      <dgm:spPr/>
      <dgm:t>
        <a:bodyPr/>
        <a:lstStyle/>
        <a:p>
          <a:endParaRPr lang="ru-RU"/>
        </a:p>
      </dgm:t>
    </dgm:pt>
    <dgm:pt modelId="{B8A89BE2-0649-4DAD-96BA-ACE19F75E465}" type="sibTrans" cxnId="{C23B41DF-EA0E-4093-9748-463EC7BF9402}">
      <dgm:prSet/>
      <dgm:spPr/>
      <dgm:t>
        <a:bodyPr/>
        <a:lstStyle/>
        <a:p>
          <a:endParaRPr lang="ru-RU"/>
        </a:p>
      </dgm:t>
    </dgm:pt>
    <dgm:pt modelId="{190726D4-5349-4875-A420-594FBFF31D6C}" type="pres">
      <dgm:prSet presAssocID="{9AE315EE-4D01-4168-B961-FE1F06103D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DBE60A-57F4-4FD3-91BC-15093EFDA1AC}" type="pres">
      <dgm:prSet presAssocID="{8EC63DD1-D744-4E84-8420-71907822AD50}" presName="arrow" presStyleLbl="node1" presStyleIdx="0" presStyleCnt="2" custScaleX="95484" custScaleY="83052" custRadScaleRad="131149" custRadScaleInc="-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4CEA6-38A1-4389-B4BB-D0DC3C467816}" type="pres">
      <dgm:prSet presAssocID="{AB2CB173-8583-4639-8ACE-F4C53198AB30}" presName="arrow" presStyleLbl="node1" presStyleIdx="1" presStyleCnt="2" custScaleX="95725" custScaleY="71297" custRadScaleRad="129079" custRadScaleInc="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2DFBE2-A4A2-4E3F-A50E-9D4622C9B9D2}" type="presOf" srcId="{9AE315EE-4D01-4168-B961-FE1F06103DAB}" destId="{190726D4-5349-4875-A420-594FBFF31D6C}" srcOrd="0" destOrd="0" presId="urn:microsoft.com/office/officeart/2005/8/layout/arrow5"/>
    <dgm:cxn modelId="{C23B41DF-EA0E-4093-9748-463EC7BF9402}" srcId="{9AE315EE-4D01-4168-B961-FE1F06103DAB}" destId="{AB2CB173-8583-4639-8ACE-F4C53198AB30}" srcOrd="1" destOrd="0" parTransId="{5B26133E-2473-49F3-9624-DC14E4929306}" sibTransId="{B8A89BE2-0649-4DAD-96BA-ACE19F75E465}"/>
    <dgm:cxn modelId="{8E809734-FC06-455B-97BC-480CEC1864A0}" type="presOf" srcId="{AB2CB173-8583-4639-8ACE-F4C53198AB30}" destId="{DB44CEA6-38A1-4389-B4BB-D0DC3C467816}" srcOrd="0" destOrd="0" presId="urn:microsoft.com/office/officeart/2005/8/layout/arrow5"/>
    <dgm:cxn modelId="{7B3F72B6-D424-45E0-B1A7-66EA0A29C2EE}" type="presOf" srcId="{8EC63DD1-D744-4E84-8420-71907822AD50}" destId="{D8DBE60A-57F4-4FD3-91BC-15093EFDA1AC}" srcOrd="0" destOrd="0" presId="urn:microsoft.com/office/officeart/2005/8/layout/arrow5"/>
    <dgm:cxn modelId="{6CCE46C8-6BC6-4D2B-91A4-9F604E1C719C}" srcId="{9AE315EE-4D01-4168-B961-FE1F06103DAB}" destId="{8EC63DD1-D744-4E84-8420-71907822AD50}" srcOrd="0" destOrd="0" parTransId="{5369B72D-5849-4C0F-9C24-438637077A7E}" sibTransId="{C4123674-9656-494B-B222-8C2F37155F09}"/>
    <dgm:cxn modelId="{823CDC52-793D-495B-BC84-E93C9FAC8C7E}" type="presParOf" srcId="{190726D4-5349-4875-A420-594FBFF31D6C}" destId="{D8DBE60A-57F4-4FD3-91BC-15093EFDA1AC}" srcOrd="0" destOrd="0" presId="urn:microsoft.com/office/officeart/2005/8/layout/arrow5"/>
    <dgm:cxn modelId="{7EECA1CE-9108-4E1E-A9E9-ED9A44785F05}" type="presParOf" srcId="{190726D4-5349-4875-A420-594FBFF31D6C}" destId="{DB44CEA6-38A1-4389-B4BB-D0DC3C4678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47CF1-E6AF-4955-950A-E2FE52978799}" type="doc">
      <dgm:prSet loTypeId="urn:microsoft.com/office/officeart/2005/8/layout/radial6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98BE5A6-5922-4BC1-97B8-2529C5287DE5}">
      <dgm:prSet phldrT="[Текст]" custT="1"/>
      <dgm:spPr>
        <a:solidFill>
          <a:srgbClr val="E8F268"/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Наукова та науково-дослідна діяльність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41C71-C63B-4F38-8786-522CA1164EE0}" type="parTrans" cxnId="{7DA6D4FA-29D3-48FE-95D4-4A84DFAD6098}">
      <dgm:prSet/>
      <dgm:spPr/>
      <dgm:t>
        <a:bodyPr/>
        <a:lstStyle/>
        <a:p>
          <a:endParaRPr lang="ru-RU"/>
        </a:p>
      </dgm:t>
    </dgm:pt>
    <dgm:pt modelId="{D4314E59-5470-4E49-8885-9021E68E7D67}" type="sibTrans" cxnId="{7DA6D4FA-29D3-48FE-95D4-4A84DFAD6098}">
      <dgm:prSet/>
      <dgm:spPr/>
      <dgm:t>
        <a:bodyPr/>
        <a:lstStyle/>
        <a:p>
          <a:endParaRPr lang="ru-RU"/>
        </a:p>
      </dgm:t>
    </dgm:pt>
    <dgm:pt modelId="{9BB42A0D-073A-4F48-AB65-1B0DDF5E479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Збір, аналіз та поширення науково-технічної інформації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CBA8F0-2910-4C9F-8443-24CAB5B80FDE}" type="parTrans" cxnId="{1678E825-9FB8-435D-B993-1B6A02E7F0CA}">
      <dgm:prSet/>
      <dgm:spPr/>
      <dgm:t>
        <a:bodyPr/>
        <a:lstStyle/>
        <a:p>
          <a:endParaRPr lang="ru-RU"/>
        </a:p>
      </dgm:t>
    </dgm:pt>
    <dgm:pt modelId="{490027CA-E61A-49CE-A251-599FE7A9D546}" type="sibTrans" cxnId="{1678E825-9FB8-435D-B993-1B6A02E7F0CA}">
      <dgm:prSet/>
      <dgm:spPr/>
      <dgm:t>
        <a:bodyPr/>
        <a:lstStyle/>
        <a:p>
          <a:endParaRPr lang="ru-RU"/>
        </a:p>
      </dgm:t>
    </dgm:pt>
    <dgm:pt modelId="{40640C55-6903-42F9-BF83-2CB973FA6EE8}">
      <dgm:prSet phldrT="[Текст]" custT="1"/>
      <dgm:spPr>
        <a:solidFill>
          <a:srgbClr val="9FE5D9"/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Сприяння інноваційної діяльності та трансфер  технологій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CEE91A-999F-4F8F-BC08-42087AB8B590}" type="parTrans" cxnId="{27E09FB1-A441-43AE-A09C-F8D90D1E5839}">
      <dgm:prSet/>
      <dgm:spPr/>
      <dgm:t>
        <a:bodyPr/>
        <a:lstStyle/>
        <a:p>
          <a:endParaRPr lang="ru-RU"/>
        </a:p>
      </dgm:t>
    </dgm:pt>
    <dgm:pt modelId="{65F8527F-A0D4-4D8A-B357-0EC79E67E935}" type="sibTrans" cxnId="{27E09FB1-A441-43AE-A09C-F8D90D1E5839}">
      <dgm:prSet/>
      <dgm:spPr/>
      <dgm:t>
        <a:bodyPr/>
        <a:lstStyle/>
        <a:p>
          <a:endParaRPr lang="ru-RU"/>
        </a:p>
      </dgm:t>
    </dgm:pt>
    <dgm:pt modelId="{98B4C9FD-3EE9-4358-8551-E3F72B746F14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Наукова та науково-технічна експертиза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80793-8B9E-4579-8DD4-9F80264B5916}" type="parTrans" cxnId="{B82E37D6-E89A-4879-8F31-E4D2E651274F}">
      <dgm:prSet/>
      <dgm:spPr/>
      <dgm:t>
        <a:bodyPr/>
        <a:lstStyle/>
        <a:p>
          <a:endParaRPr lang="ru-RU"/>
        </a:p>
      </dgm:t>
    </dgm:pt>
    <dgm:pt modelId="{2B23C9F4-20B7-43E2-88D2-F25A41DA55CA}" type="sibTrans" cxnId="{B82E37D6-E89A-4879-8F31-E4D2E651274F}">
      <dgm:prSet/>
      <dgm:spPr/>
      <dgm:t>
        <a:bodyPr/>
        <a:lstStyle/>
        <a:p>
          <a:endParaRPr lang="ru-RU"/>
        </a:p>
      </dgm:t>
    </dgm:pt>
    <dgm:pt modelId="{9E2CECC8-7ACE-4A7A-82BC-16C211EBEFC7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itchFamily="18" charset="0"/>
              <a:cs typeface="Times New Roman" pitchFamily="18" charset="0"/>
            </a:rPr>
            <a:t>УкрІНТЕІ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69C5AF2B-3C05-4251-A1A8-141F00150594}" type="sibTrans" cxnId="{D367DAF2-B7B6-4658-B529-ABA39511B4C8}">
      <dgm:prSet/>
      <dgm:spPr/>
      <dgm:t>
        <a:bodyPr/>
        <a:lstStyle/>
        <a:p>
          <a:endParaRPr lang="ru-RU"/>
        </a:p>
      </dgm:t>
    </dgm:pt>
    <dgm:pt modelId="{D9D1A9C1-7C3D-4E5C-BCDA-85930B413435}" type="parTrans" cxnId="{D367DAF2-B7B6-4658-B529-ABA39511B4C8}">
      <dgm:prSet/>
      <dgm:spPr/>
      <dgm:t>
        <a:bodyPr/>
        <a:lstStyle/>
        <a:p>
          <a:endParaRPr lang="ru-RU"/>
        </a:p>
      </dgm:t>
    </dgm:pt>
    <dgm:pt modelId="{4B5C0F5E-F86D-442E-83A6-5496C72A6D1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Міжнародне співробітництво у сфері науки і технологій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FA46BB-B69D-4ED1-A891-6EC7E2AC27BC}" type="parTrans" cxnId="{E830DD1F-C92F-4B1A-A58E-E34BBCD217E5}">
      <dgm:prSet/>
      <dgm:spPr/>
      <dgm:t>
        <a:bodyPr/>
        <a:lstStyle/>
        <a:p>
          <a:endParaRPr lang="ru-RU"/>
        </a:p>
      </dgm:t>
    </dgm:pt>
    <dgm:pt modelId="{7500E2F2-C48C-43F9-8ED8-2199411707ED}" type="sibTrans" cxnId="{E830DD1F-C92F-4B1A-A58E-E34BBCD217E5}">
      <dgm:prSet/>
      <dgm:spPr/>
      <dgm:t>
        <a:bodyPr/>
        <a:lstStyle/>
        <a:p>
          <a:endParaRPr lang="ru-RU"/>
        </a:p>
      </dgm:t>
    </dgm:pt>
    <dgm:pt modelId="{1B9C5322-5E50-4F05-9471-D32C606A24B8}" type="pres">
      <dgm:prSet presAssocID="{DA547CF1-E6AF-4955-950A-E2FE529787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E848B-1E86-4353-858A-76AA1B9EAE55}" type="pres">
      <dgm:prSet presAssocID="{9E2CECC8-7ACE-4A7A-82BC-16C211EBEFC7}" presName="centerShape" presStyleLbl="node0" presStyleIdx="0" presStyleCnt="1" custScaleX="142413" custScaleY="86468" custLinFactNeighborX="1041" custLinFactNeighborY="-554"/>
      <dgm:spPr/>
      <dgm:t>
        <a:bodyPr/>
        <a:lstStyle/>
        <a:p>
          <a:endParaRPr lang="ru-RU"/>
        </a:p>
      </dgm:t>
    </dgm:pt>
    <dgm:pt modelId="{C7F71076-9E8F-454C-AB6E-C64166E70786}" type="pres">
      <dgm:prSet presAssocID="{798BE5A6-5922-4BC1-97B8-2529C5287DE5}" presName="node" presStyleLbl="node1" presStyleIdx="0" presStyleCnt="5" custScaleX="250748" custScaleY="111307" custRadScaleRad="87525" custRadScaleInc="-13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99822-AC36-46C2-8B87-A53B3B5FA003}" type="pres">
      <dgm:prSet presAssocID="{798BE5A6-5922-4BC1-97B8-2529C5287DE5}" presName="dummy" presStyleCnt="0"/>
      <dgm:spPr/>
    </dgm:pt>
    <dgm:pt modelId="{A9D6FBD6-4FD4-4D41-A81C-4B73D3ADC468}" type="pres">
      <dgm:prSet presAssocID="{D4314E59-5470-4E49-8885-9021E68E7D6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6F108992-0518-45C0-86BA-AC63D69B131C}" type="pres">
      <dgm:prSet presAssocID="{9BB42A0D-073A-4F48-AB65-1B0DDF5E479E}" presName="node" presStyleLbl="node1" presStyleIdx="1" presStyleCnt="5" custScaleX="193345" custScaleY="139259" custRadScaleRad="132913" custRadScaleInc="38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ABB82-F517-4583-A830-7B040CD9751E}" type="pres">
      <dgm:prSet presAssocID="{9BB42A0D-073A-4F48-AB65-1B0DDF5E479E}" presName="dummy" presStyleCnt="0"/>
      <dgm:spPr/>
    </dgm:pt>
    <dgm:pt modelId="{B1506CAA-6647-4169-892C-CA51ED6E2DCE}" type="pres">
      <dgm:prSet presAssocID="{490027CA-E61A-49CE-A251-599FE7A9D546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EF6C057-9D65-42EB-9CF8-AE49F0FB782B}" type="pres">
      <dgm:prSet presAssocID="{4B5C0F5E-F86D-442E-83A6-5496C72A6D10}" presName="node" presStyleLbl="node1" presStyleIdx="2" presStyleCnt="5" custScaleX="221542" custScaleY="128177" custRadScaleRad="114695" custRadScaleInc="-47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683C3-C079-4498-9F19-990363790088}" type="pres">
      <dgm:prSet presAssocID="{4B5C0F5E-F86D-442E-83A6-5496C72A6D10}" presName="dummy" presStyleCnt="0"/>
      <dgm:spPr/>
    </dgm:pt>
    <dgm:pt modelId="{1919088A-C3F7-4FF9-B88F-FE46C4E27B84}" type="pres">
      <dgm:prSet presAssocID="{7500E2F2-C48C-43F9-8ED8-2199411707ED}" presName="sibTrans" presStyleLbl="sibTrans2D1" presStyleIdx="2" presStyleCnt="5"/>
      <dgm:spPr/>
      <dgm:t>
        <a:bodyPr/>
        <a:lstStyle/>
        <a:p>
          <a:endParaRPr lang="uk-UA"/>
        </a:p>
      </dgm:t>
    </dgm:pt>
    <dgm:pt modelId="{945E69A5-F75A-4F29-B254-B6069747D5D0}" type="pres">
      <dgm:prSet presAssocID="{40640C55-6903-42F9-BF83-2CB973FA6EE8}" presName="node" presStyleLbl="node1" presStyleIdx="3" presStyleCnt="5" custScaleX="203814" custScaleY="115946" custRadScaleRad="120530" custRadScaleInc="43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248EE-46CA-4EAC-AB25-62BCCCAFFCBD}" type="pres">
      <dgm:prSet presAssocID="{40640C55-6903-42F9-BF83-2CB973FA6EE8}" presName="dummy" presStyleCnt="0"/>
      <dgm:spPr/>
    </dgm:pt>
    <dgm:pt modelId="{4AC6DC93-D01C-4A06-853B-A69B3609365B}" type="pres">
      <dgm:prSet presAssocID="{65F8527F-A0D4-4D8A-B357-0EC79E67E93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63AEB5C-81C3-4580-9B8E-6378ED10ECD4}" type="pres">
      <dgm:prSet presAssocID="{98B4C9FD-3EE9-4358-8551-E3F72B746F14}" presName="node" presStyleLbl="node1" presStyleIdx="4" presStyleCnt="5" custScaleX="201923" custScaleY="128750" custRadScaleRad="132913" custRadScaleInc="-38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3FD36-3870-4914-9950-A99EA308FAFD}" type="pres">
      <dgm:prSet presAssocID="{98B4C9FD-3EE9-4358-8551-E3F72B746F14}" presName="dummy" presStyleCnt="0"/>
      <dgm:spPr/>
    </dgm:pt>
    <dgm:pt modelId="{1A15BED4-2F48-46FC-89AE-ACBCA335ACC1}" type="pres">
      <dgm:prSet presAssocID="{2B23C9F4-20B7-43E2-88D2-F25A41DA55CA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D051EF4-1EC4-46F4-84EC-4EC1A9F30E5F}" type="presOf" srcId="{98B4C9FD-3EE9-4358-8551-E3F72B746F14}" destId="{463AEB5C-81C3-4580-9B8E-6378ED10ECD4}" srcOrd="0" destOrd="0" presId="urn:microsoft.com/office/officeart/2005/8/layout/radial6"/>
    <dgm:cxn modelId="{9AAC6C55-8E07-4B10-922B-88D49D7324A2}" type="presOf" srcId="{9BB42A0D-073A-4F48-AB65-1B0DDF5E479E}" destId="{6F108992-0518-45C0-86BA-AC63D69B131C}" srcOrd="0" destOrd="0" presId="urn:microsoft.com/office/officeart/2005/8/layout/radial6"/>
    <dgm:cxn modelId="{893096C9-A783-4177-B0DB-5B54EB5B7201}" type="presOf" srcId="{2B23C9F4-20B7-43E2-88D2-F25A41DA55CA}" destId="{1A15BED4-2F48-46FC-89AE-ACBCA335ACC1}" srcOrd="0" destOrd="0" presId="urn:microsoft.com/office/officeart/2005/8/layout/radial6"/>
    <dgm:cxn modelId="{9199F8F5-03EB-4070-8FEC-4B55591F4837}" type="presOf" srcId="{65F8527F-A0D4-4D8A-B357-0EC79E67E935}" destId="{4AC6DC93-D01C-4A06-853B-A69B3609365B}" srcOrd="0" destOrd="0" presId="urn:microsoft.com/office/officeart/2005/8/layout/radial6"/>
    <dgm:cxn modelId="{E830DD1F-C92F-4B1A-A58E-E34BBCD217E5}" srcId="{9E2CECC8-7ACE-4A7A-82BC-16C211EBEFC7}" destId="{4B5C0F5E-F86D-442E-83A6-5496C72A6D10}" srcOrd="2" destOrd="0" parTransId="{5EFA46BB-B69D-4ED1-A891-6EC7E2AC27BC}" sibTransId="{7500E2F2-C48C-43F9-8ED8-2199411707ED}"/>
    <dgm:cxn modelId="{51DE4A58-371F-4D9A-AA96-326F4C6A4D48}" type="presOf" srcId="{4B5C0F5E-F86D-442E-83A6-5496C72A6D10}" destId="{4EF6C057-9D65-42EB-9CF8-AE49F0FB782B}" srcOrd="0" destOrd="0" presId="urn:microsoft.com/office/officeart/2005/8/layout/radial6"/>
    <dgm:cxn modelId="{1C6F1755-AA26-4733-BCF7-010DE57A123C}" type="presOf" srcId="{7500E2F2-C48C-43F9-8ED8-2199411707ED}" destId="{1919088A-C3F7-4FF9-B88F-FE46C4E27B84}" srcOrd="0" destOrd="0" presId="urn:microsoft.com/office/officeart/2005/8/layout/radial6"/>
    <dgm:cxn modelId="{51B86D10-CC4E-44F1-BC28-4E444D7996CB}" type="presOf" srcId="{DA547CF1-E6AF-4955-950A-E2FE52978799}" destId="{1B9C5322-5E50-4F05-9471-D32C606A24B8}" srcOrd="0" destOrd="0" presId="urn:microsoft.com/office/officeart/2005/8/layout/radial6"/>
    <dgm:cxn modelId="{7DA6D4FA-29D3-48FE-95D4-4A84DFAD6098}" srcId="{9E2CECC8-7ACE-4A7A-82BC-16C211EBEFC7}" destId="{798BE5A6-5922-4BC1-97B8-2529C5287DE5}" srcOrd="0" destOrd="0" parTransId="{8C241C71-C63B-4F38-8786-522CA1164EE0}" sibTransId="{D4314E59-5470-4E49-8885-9021E68E7D67}"/>
    <dgm:cxn modelId="{63EFA7D9-D290-4F6A-BBB9-DF1E890F2C8A}" type="presOf" srcId="{40640C55-6903-42F9-BF83-2CB973FA6EE8}" destId="{945E69A5-F75A-4F29-B254-B6069747D5D0}" srcOrd="0" destOrd="0" presId="urn:microsoft.com/office/officeart/2005/8/layout/radial6"/>
    <dgm:cxn modelId="{B82E37D6-E89A-4879-8F31-E4D2E651274F}" srcId="{9E2CECC8-7ACE-4A7A-82BC-16C211EBEFC7}" destId="{98B4C9FD-3EE9-4358-8551-E3F72B746F14}" srcOrd="4" destOrd="0" parTransId="{17780793-8B9E-4579-8DD4-9F80264B5916}" sibTransId="{2B23C9F4-20B7-43E2-88D2-F25A41DA55CA}"/>
    <dgm:cxn modelId="{D367DAF2-B7B6-4658-B529-ABA39511B4C8}" srcId="{DA547CF1-E6AF-4955-950A-E2FE52978799}" destId="{9E2CECC8-7ACE-4A7A-82BC-16C211EBEFC7}" srcOrd="0" destOrd="0" parTransId="{D9D1A9C1-7C3D-4E5C-BCDA-85930B413435}" sibTransId="{69C5AF2B-3C05-4251-A1A8-141F00150594}"/>
    <dgm:cxn modelId="{27E09FB1-A441-43AE-A09C-F8D90D1E5839}" srcId="{9E2CECC8-7ACE-4A7A-82BC-16C211EBEFC7}" destId="{40640C55-6903-42F9-BF83-2CB973FA6EE8}" srcOrd="3" destOrd="0" parTransId="{E4CEE91A-999F-4F8F-BC08-42087AB8B590}" sibTransId="{65F8527F-A0D4-4D8A-B357-0EC79E67E935}"/>
    <dgm:cxn modelId="{1678E825-9FB8-435D-B993-1B6A02E7F0CA}" srcId="{9E2CECC8-7ACE-4A7A-82BC-16C211EBEFC7}" destId="{9BB42A0D-073A-4F48-AB65-1B0DDF5E479E}" srcOrd="1" destOrd="0" parTransId="{91CBA8F0-2910-4C9F-8443-24CAB5B80FDE}" sibTransId="{490027CA-E61A-49CE-A251-599FE7A9D546}"/>
    <dgm:cxn modelId="{BE58ED5A-3AA5-40A7-BCFE-277308895317}" type="presOf" srcId="{798BE5A6-5922-4BC1-97B8-2529C5287DE5}" destId="{C7F71076-9E8F-454C-AB6E-C64166E70786}" srcOrd="0" destOrd="0" presId="urn:microsoft.com/office/officeart/2005/8/layout/radial6"/>
    <dgm:cxn modelId="{D4ED1B14-09AE-4AE2-BDF2-4C8FECF7DE4A}" type="presOf" srcId="{9E2CECC8-7ACE-4A7A-82BC-16C211EBEFC7}" destId="{D09E848B-1E86-4353-858A-76AA1B9EAE55}" srcOrd="0" destOrd="0" presId="urn:microsoft.com/office/officeart/2005/8/layout/radial6"/>
    <dgm:cxn modelId="{8EA8C7AC-080A-4CEB-8FE4-5BC94685C1C2}" type="presOf" srcId="{490027CA-E61A-49CE-A251-599FE7A9D546}" destId="{B1506CAA-6647-4169-892C-CA51ED6E2DCE}" srcOrd="0" destOrd="0" presId="urn:microsoft.com/office/officeart/2005/8/layout/radial6"/>
    <dgm:cxn modelId="{F5FC9A2E-3C7E-41CC-8593-44BF00CF2C76}" type="presOf" srcId="{D4314E59-5470-4E49-8885-9021E68E7D67}" destId="{A9D6FBD6-4FD4-4D41-A81C-4B73D3ADC468}" srcOrd="0" destOrd="0" presId="urn:microsoft.com/office/officeart/2005/8/layout/radial6"/>
    <dgm:cxn modelId="{A10FECC4-0640-496C-8F94-4566BDABAA5C}" type="presParOf" srcId="{1B9C5322-5E50-4F05-9471-D32C606A24B8}" destId="{D09E848B-1E86-4353-858A-76AA1B9EAE55}" srcOrd="0" destOrd="0" presId="urn:microsoft.com/office/officeart/2005/8/layout/radial6"/>
    <dgm:cxn modelId="{28874935-FEFF-44A3-A0F5-592037A552D4}" type="presParOf" srcId="{1B9C5322-5E50-4F05-9471-D32C606A24B8}" destId="{C7F71076-9E8F-454C-AB6E-C64166E70786}" srcOrd="1" destOrd="0" presId="urn:microsoft.com/office/officeart/2005/8/layout/radial6"/>
    <dgm:cxn modelId="{D4EFB79A-B07C-4185-A03D-7AEEB733F441}" type="presParOf" srcId="{1B9C5322-5E50-4F05-9471-D32C606A24B8}" destId="{C7299822-AC36-46C2-8B87-A53B3B5FA003}" srcOrd="2" destOrd="0" presId="urn:microsoft.com/office/officeart/2005/8/layout/radial6"/>
    <dgm:cxn modelId="{281A8530-56C4-4ED3-A083-EEB1278EA362}" type="presParOf" srcId="{1B9C5322-5E50-4F05-9471-D32C606A24B8}" destId="{A9D6FBD6-4FD4-4D41-A81C-4B73D3ADC468}" srcOrd="3" destOrd="0" presId="urn:microsoft.com/office/officeart/2005/8/layout/radial6"/>
    <dgm:cxn modelId="{777A1B92-E0A0-44AD-91DA-102AD88758F6}" type="presParOf" srcId="{1B9C5322-5E50-4F05-9471-D32C606A24B8}" destId="{6F108992-0518-45C0-86BA-AC63D69B131C}" srcOrd="4" destOrd="0" presId="urn:microsoft.com/office/officeart/2005/8/layout/radial6"/>
    <dgm:cxn modelId="{39F23FF6-892E-4CBD-B5B6-A3898C5AE35E}" type="presParOf" srcId="{1B9C5322-5E50-4F05-9471-D32C606A24B8}" destId="{44AABB82-F517-4583-A830-7B040CD9751E}" srcOrd="5" destOrd="0" presId="urn:microsoft.com/office/officeart/2005/8/layout/radial6"/>
    <dgm:cxn modelId="{72F7D983-C20B-4A82-89B9-430F90FCBD37}" type="presParOf" srcId="{1B9C5322-5E50-4F05-9471-D32C606A24B8}" destId="{B1506CAA-6647-4169-892C-CA51ED6E2DCE}" srcOrd="6" destOrd="0" presId="urn:microsoft.com/office/officeart/2005/8/layout/radial6"/>
    <dgm:cxn modelId="{9F1862F4-2162-4343-A962-6FFAADFF35B6}" type="presParOf" srcId="{1B9C5322-5E50-4F05-9471-D32C606A24B8}" destId="{4EF6C057-9D65-42EB-9CF8-AE49F0FB782B}" srcOrd="7" destOrd="0" presId="urn:microsoft.com/office/officeart/2005/8/layout/radial6"/>
    <dgm:cxn modelId="{6A58CC09-6D59-49DB-AF04-B7CE610C1E4A}" type="presParOf" srcId="{1B9C5322-5E50-4F05-9471-D32C606A24B8}" destId="{F73683C3-C079-4498-9F19-990363790088}" srcOrd="8" destOrd="0" presId="urn:microsoft.com/office/officeart/2005/8/layout/radial6"/>
    <dgm:cxn modelId="{1FE66AA5-FAF6-4180-A4C9-D759B8E68AE7}" type="presParOf" srcId="{1B9C5322-5E50-4F05-9471-D32C606A24B8}" destId="{1919088A-C3F7-4FF9-B88F-FE46C4E27B84}" srcOrd="9" destOrd="0" presId="urn:microsoft.com/office/officeart/2005/8/layout/radial6"/>
    <dgm:cxn modelId="{34DBD87C-BB57-47F3-B4A8-34EFE6BFA203}" type="presParOf" srcId="{1B9C5322-5E50-4F05-9471-D32C606A24B8}" destId="{945E69A5-F75A-4F29-B254-B6069747D5D0}" srcOrd="10" destOrd="0" presId="urn:microsoft.com/office/officeart/2005/8/layout/radial6"/>
    <dgm:cxn modelId="{E7F616F0-F9CE-4C34-BAB8-584F41171EEB}" type="presParOf" srcId="{1B9C5322-5E50-4F05-9471-D32C606A24B8}" destId="{72D248EE-46CA-4EAC-AB25-62BCCCAFFCBD}" srcOrd="11" destOrd="0" presId="urn:microsoft.com/office/officeart/2005/8/layout/radial6"/>
    <dgm:cxn modelId="{183379AA-613F-4EFF-B18E-943F5A1EA222}" type="presParOf" srcId="{1B9C5322-5E50-4F05-9471-D32C606A24B8}" destId="{4AC6DC93-D01C-4A06-853B-A69B3609365B}" srcOrd="12" destOrd="0" presId="urn:microsoft.com/office/officeart/2005/8/layout/radial6"/>
    <dgm:cxn modelId="{211D7E3F-422C-4962-A274-3CCD5161AD68}" type="presParOf" srcId="{1B9C5322-5E50-4F05-9471-D32C606A24B8}" destId="{463AEB5C-81C3-4580-9B8E-6378ED10ECD4}" srcOrd="13" destOrd="0" presId="urn:microsoft.com/office/officeart/2005/8/layout/radial6"/>
    <dgm:cxn modelId="{EF0C1787-5E27-422B-A6F9-6CC5F48AC56C}" type="presParOf" srcId="{1B9C5322-5E50-4F05-9471-D32C606A24B8}" destId="{9E63FD36-3870-4914-9950-A99EA308FAFD}" srcOrd="14" destOrd="0" presId="urn:microsoft.com/office/officeart/2005/8/layout/radial6"/>
    <dgm:cxn modelId="{1DE9A141-0C57-4D46-B620-A30459EE9E53}" type="presParOf" srcId="{1B9C5322-5E50-4F05-9471-D32C606A24B8}" destId="{1A15BED4-2F48-46FC-89AE-ACBCA335ACC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28BAD4-5E76-4C1E-8ABD-9FE2D2009357}" type="doc">
      <dgm:prSet loTypeId="urn:microsoft.com/office/officeart/2008/layout/AlternatingHexagons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C829E83-A94A-4373-8A7C-EB808BF7CA12}">
      <dgm:prSet phldrT="[Текст]" custT="1"/>
      <dgm:spPr>
        <a:solidFill>
          <a:srgbClr val="F9DBE6"/>
        </a:solidFill>
      </dgm:spPr>
      <dgm:t>
        <a:bodyPr/>
        <a:lstStyle/>
        <a:p>
          <a:endParaRPr lang="ru-RU" sz="20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97379-9E57-4649-B1EE-6CB86129259D}" type="parTrans" cxnId="{F136C2B0-C6CE-483D-A645-0D3556156088}">
      <dgm:prSet/>
      <dgm:spPr/>
      <dgm:t>
        <a:bodyPr/>
        <a:lstStyle/>
        <a:p>
          <a:endParaRPr lang="ru-RU"/>
        </a:p>
      </dgm:t>
    </dgm:pt>
    <dgm:pt modelId="{D9223D26-E1DF-44E7-B4B5-1702D2889831}" type="sibTrans" cxnId="{F136C2B0-C6CE-483D-A645-0D3556156088}">
      <dgm:prSet/>
      <dgm:spPr>
        <a:solidFill>
          <a:srgbClr val="9FE4FF"/>
        </a:solidFill>
      </dgm:spPr>
      <dgm:t>
        <a:bodyPr/>
        <a:lstStyle/>
        <a:p>
          <a:endParaRPr lang="ru-RU" dirty="0"/>
        </a:p>
      </dgm:t>
    </dgm:pt>
    <dgm:pt modelId="{EE892493-3D1B-44AF-BD20-B3FEADDB37A1}">
      <dgm:prSet phldrT="[Текст]"/>
      <dgm:spPr/>
      <dgm:t>
        <a:bodyPr/>
        <a:lstStyle/>
        <a:p>
          <a:pPr algn="ctr"/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2C52362B-4D79-4994-8E97-7F41D3930BE4}" type="parTrans" cxnId="{C4C296D8-FDA5-46E0-B543-54E3BFE215B3}">
      <dgm:prSet/>
      <dgm:spPr/>
      <dgm:t>
        <a:bodyPr/>
        <a:lstStyle/>
        <a:p>
          <a:endParaRPr lang="ru-RU"/>
        </a:p>
      </dgm:t>
    </dgm:pt>
    <dgm:pt modelId="{44F06861-F709-463A-A449-B573A71ED17E}" type="sibTrans" cxnId="{C4C296D8-FDA5-46E0-B543-54E3BFE215B3}">
      <dgm:prSet/>
      <dgm:spPr/>
      <dgm:t>
        <a:bodyPr/>
        <a:lstStyle/>
        <a:p>
          <a:endParaRPr lang="ru-RU"/>
        </a:p>
      </dgm:t>
    </dgm:pt>
    <dgm:pt modelId="{3C9431A6-44C9-4DE0-96D2-8964F35D560D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ru-RU" sz="18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3A8B-EF2D-488C-B7DC-E6867C8A61C6}" type="parTrans" cxnId="{4A9EA28C-FF87-4A80-BBA0-6CDB728DA680}">
      <dgm:prSet/>
      <dgm:spPr/>
      <dgm:t>
        <a:bodyPr/>
        <a:lstStyle/>
        <a:p>
          <a:endParaRPr lang="ru-RU"/>
        </a:p>
      </dgm:t>
    </dgm:pt>
    <dgm:pt modelId="{2CA2CBFD-2893-449F-8289-AF10B712FA4E}" type="sibTrans" cxnId="{4A9EA28C-FF87-4A80-BBA0-6CDB728DA680}">
      <dgm:prSet/>
      <dgm:spPr>
        <a:solidFill>
          <a:srgbClr val="FAEACC"/>
        </a:solidFill>
      </dgm:spPr>
      <dgm:t>
        <a:bodyPr/>
        <a:lstStyle/>
        <a:p>
          <a:endParaRPr lang="ru-RU" dirty="0"/>
        </a:p>
      </dgm:t>
    </dgm:pt>
    <dgm:pt modelId="{18744B40-B8C8-406A-9C69-85A4B9FA8E21}">
      <dgm:prSet phldrT="[Текст]"/>
      <dgm:spPr/>
      <dgm:t>
        <a:bodyPr/>
        <a:lstStyle/>
        <a:p>
          <a:endParaRPr lang="ru-RU" dirty="0"/>
        </a:p>
      </dgm:t>
    </dgm:pt>
    <dgm:pt modelId="{3271F84C-CC45-4BA4-B255-1989D22CAABC}" type="parTrans" cxnId="{5DF7B08B-F2E0-40F9-98E8-AE2D209AC124}">
      <dgm:prSet/>
      <dgm:spPr/>
      <dgm:t>
        <a:bodyPr/>
        <a:lstStyle/>
        <a:p>
          <a:endParaRPr lang="ru-RU"/>
        </a:p>
      </dgm:t>
    </dgm:pt>
    <dgm:pt modelId="{74F23116-81F1-48B6-AD21-F956DEC738C3}" type="sibTrans" cxnId="{5DF7B08B-F2E0-40F9-98E8-AE2D209AC124}">
      <dgm:prSet/>
      <dgm:spPr>
        <a:solidFill>
          <a:srgbClr val="E8F268"/>
        </a:solidFill>
      </dgm:spPr>
      <dgm:t>
        <a:bodyPr/>
        <a:lstStyle/>
        <a:p>
          <a:endParaRPr lang="ru-RU" dirty="0"/>
        </a:p>
      </dgm:t>
    </dgm:pt>
    <dgm:pt modelId="{4F53FD5D-E07F-4C73-9DD2-71AAE7C38627}" type="pres">
      <dgm:prSet presAssocID="{2028BAD4-5E76-4C1E-8ABD-9FE2D200935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08FDAC-AAE8-4E79-BE06-3636B88432ED}" type="pres">
      <dgm:prSet presAssocID="{4C829E83-A94A-4373-8A7C-EB808BF7CA12}" presName="composite" presStyleCnt="0"/>
      <dgm:spPr/>
    </dgm:pt>
    <dgm:pt modelId="{68A86177-9AA2-4524-AA65-6031CCD38C17}" type="pres">
      <dgm:prSet presAssocID="{4C829E83-A94A-4373-8A7C-EB808BF7CA12}" presName="Parent1" presStyleLbl="node1" presStyleIdx="0" presStyleCnt="6" custScaleX="135680" custScaleY="77921" custLinFactNeighborX="-18425" custLinFactNeighborY="-73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BF86A-0A1E-4B88-B5E0-30005D6884A2}" type="pres">
      <dgm:prSet presAssocID="{4C829E83-A94A-4373-8A7C-EB808BF7CA12}" presName="Childtext1" presStyleLbl="revTx" presStyleIdx="0" presStyleCnt="3" custLinFactNeighborX="24332" custLinFactNeighborY="4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A6660-9DEF-4CD0-A98F-DE8AC8AFC883}" type="pres">
      <dgm:prSet presAssocID="{4C829E83-A94A-4373-8A7C-EB808BF7CA12}" presName="BalanceSpacing" presStyleCnt="0"/>
      <dgm:spPr/>
    </dgm:pt>
    <dgm:pt modelId="{128389FF-014D-45A8-9FCE-39C228555C27}" type="pres">
      <dgm:prSet presAssocID="{4C829E83-A94A-4373-8A7C-EB808BF7CA12}" presName="BalanceSpacing1" presStyleCnt="0"/>
      <dgm:spPr/>
    </dgm:pt>
    <dgm:pt modelId="{705573B4-6ACA-4AE4-AFEE-FAA08DD05D0B}" type="pres">
      <dgm:prSet presAssocID="{D9223D26-E1DF-44E7-B4B5-1702D2889831}" presName="Accent1Text" presStyleLbl="node1" presStyleIdx="1" presStyleCnt="6" custScaleX="142517" custScaleY="75972" custLinFactNeighborX="-62073" custLinFactNeighborY="-7587"/>
      <dgm:spPr/>
      <dgm:t>
        <a:bodyPr/>
        <a:lstStyle/>
        <a:p>
          <a:endParaRPr lang="ru-RU"/>
        </a:p>
      </dgm:t>
    </dgm:pt>
    <dgm:pt modelId="{580DDEEC-2690-4770-857A-56339BF8C3AC}" type="pres">
      <dgm:prSet presAssocID="{D9223D26-E1DF-44E7-B4B5-1702D2889831}" presName="spaceBetweenRectangles" presStyleCnt="0"/>
      <dgm:spPr/>
    </dgm:pt>
    <dgm:pt modelId="{A8E290AD-B6D5-4ED7-B7FD-0925E447C118}" type="pres">
      <dgm:prSet presAssocID="{3C9431A6-44C9-4DE0-96D2-8964F35D560D}" presName="composite" presStyleCnt="0"/>
      <dgm:spPr/>
    </dgm:pt>
    <dgm:pt modelId="{455893E0-97A2-4909-8418-EBB71B3C3CAE}" type="pres">
      <dgm:prSet presAssocID="{3C9431A6-44C9-4DE0-96D2-8964F35D560D}" presName="Parent1" presStyleLbl="node1" presStyleIdx="2" presStyleCnt="6" custScaleX="129692" custScaleY="79400" custLinFactX="80729" custLinFactNeighborX="100000" custLinFactNeighborY="-8142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675E6-EDB2-4044-948A-32091F603393}" type="pres">
      <dgm:prSet presAssocID="{3C9431A6-44C9-4DE0-96D2-8964F35D560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2E9B8-0E63-4863-9E40-1DEB27CAC17A}" type="pres">
      <dgm:prSet presAssocID="{3C9431A6-44C9-4DE0-96D2-8964F35D560D}" presName="BalanceSpacing" presStyleCnt="0"/>
      <dgm:spPr/>
    </dgm:pt>
    <dgm:pt modelId="{A60FD25C-7400-4A1A-ACE3-36C8DFE1E923}" type="pres">
      <dgm:prSet presAssocID="{3C9431A6-44C9-4DE0-96D2-8964F35D560D}" presName="BalanceSpacing1" presStyleCnt="0"/>
      <dgm:spPr/>
    </dgm:pt>
    <dgm:pt modelId="{830DE777-3646-41D7-B1A9-517439CB862F}" type="pres">
      <dgm:prSet presAssocID="{2CA2CBFD-2893-449F-8289-AF10B712FA4E}" presName="Accent1Text" presStyleLbl="node1" presStyleIdx="3" presStyleCnt="6" custScaleX="114937" custScaleY="75625" custLinFactX="-100000" custLinFactNeighborX="-122519" custLinFactNeighborY="42883"/>
      <dgm:spPr/>
      <dgm:t>
        <a:bodyPr/>
        <a:lstStyle/>
        <a:p>
          <a:endParaRPr lang="ru-RU"/>
        </a:p>
      </dgm:t>
    </dgm:pt>
    <dgm:pt modelId="{A366DA0E-0D80-4197-A303-9BEB0208FE7E}" type="pres">
      <dgm:prSet presAssocID="{2CA2CBFD-2893-449F-8289-AF10B712FA4E}" presName="spaceBetweenRectangles" presStyleCnt="0"/>
      <dgm:spPr/>
    </dgm:pt>
    <dgm:pt modelId="{CC0FB90C-2296-4B59-8F3B-7EBD87009B38}" type="pres">
      <dgm:prSet presAssocID="{18744B40-B8C8-406A-9C69-85A4B9FA8E21}" presName="composite" presStyleCnt="0"/>
      <dgm:spPr/>
    </dgm:pt>
    <dgm:pt modelId="{3EFD9BAD-87BB-4F4B-BBBF-1ED1CCA3F883}" type="pres">
      <dgm:prSet presAssocID="{18744B40-B8C8-406A-9C69-85A4B9FA8E21}" presName="Parent1" presStyleLbl="node1" presStyleIdx="4" presStyleCnt="6" custScaleX="117904" custScaleY="76670" custLinFactY="-3791" custLinFactNeighborX="5597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905D7-8FD2-4239-840B-C6809344638D}" type="pres">
      <dgm:prSet presAssocID="{18744B40-B8C8-406A-9C69-85A4B9FA8E2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D3E63-A13A-48B3-A802-AC3F813D3315}" type="pres">
      <dgm:prSet presAssocID="{18744B40-B8C8-406A-9C69-85A4B9FA8E21}" presName="BalanceSpacing" presStyleCnt="0"/>
      <dgm:spPr/>
    </dgm:pt>
    <dgm:pt modelId="{288A1EA6-7DBD-4BBA-A7C1-957863A2BF1B}" type="pres">
      <dgm:prSet presAssocID="{18744B40-B8C8-406A-9C69-85A4B9FA8E21}" presName="BalanceSpacing1" presStyleCnt="0"/>
      <dgm:spPr/>
    </dgm:pt>
    <dgm:pt modelId="{BC655068-F874-4779-A2AE-8A91171E4B0A}" type="pres">
      <dgm:prSet presAssocID="{74F23116-81F1-48B6-AD21-F956DEC738C3}" presName="Accent1Text" presStyleLbl="node1" presStyleIdx="5" presStyleCnt="6" custScaleX="105900" custScaleY="68430" custLinFactX="100000" custLinFactNeighborX="125638" custLinFactNeighborY="-39777"/>
      <dgm:spPr/>
      <dgm:t>
        <a:bodyPr/>
        <a:lstStyle/>
        <a:p>
          <a:endParaRPr lang="ru-RU"/>
        </a:p>
      </dgm:t>
    </dgm:pt>
  </dgm:ptLst>
  <dgm:cxnLst>
    <dgm:cxn modelId="{5DF7B08B-F2E0-40F9-98E8-AE2D209AC124}" srcId="{2028BAD4-5E76-4C1E-8ABD-9FE2D2009357}" destId="{18744B40-B8C8-406A-9C69-85A4B9FA8E21}" srcOrd="2" destOrd="0" parTransId="{3271F84C-CC45-4BA4-B255-1989D22CAABC}" sibTransId="{74F23116-81F1-48B6-AD21-F956DEC738C3}"/>
    <dgm:cxn modelId="{4922E61A-30F4-453C-9BAA-51F5B35DE91C}" type="presOf" srcId="{4C829E83-A94A-4373-8A7C-EB808BF7CA12}" destId="{68A86177-9AA2-4524-AA65-6031CCD38C17}" srcOrd="0" destOrd="0" presId="urn:microsoft.com/office/officeart/2008/layout/AlternatingHexagons"/>
    <dgm:cxn modelId="{4A9EA28C-FF87-4A80-BBA0-6CDB728DA680}" srcId="{2028BAD4-5E76-4C1E-8ABD-9FE2D2009357}" destId="{3C9431A6-44C9-4DE0-96D2-8964F35D560D}" srcOrd="1" destOrd="0" parTransId="{B9D23A8B-EF2D-488C-B7DC-E6867C8A61C6}" sibTransId="{2CA2CBFD-2893-449F-8289-AF10B712FA4E}"/>
    <dgm:cxn modelId="{BFD471D2-6FD3-467C-868E-8D38737DA9B0}" type="presOf" srcId="{D9223D26-E1DF-44E7-B4B5-1702D2889831}" destId="{705573B4-6ACA-4AE4-AFEE-FAA08DD05D0B}" srcOrd="0" destOrd="0" presId="urn:microsoft.com/office/officeart/2008/layout/AlternatingHexagons"/>
    <dgm:cxn modelId="{F136C2B0-C6CE-483D-A645-0D3556156088}" srcId="{2028BAD4-5E76-4C1E-8ABD-9FE2D2009357}" destId="{4C829E83-A94A-4373-8A7C-EB808BF7CA12}" srcOrd="0" destOrd="0" parTransId="{47897379-9E57-4649-B1EE-6CB86129259D}" sibTransId="{D9223D26-E1DF-44E7-B4B5-1702D2889831}"/>
    <dgm:cxn modelId="{32B486AD-EA51-4745-8F01-443D37CE261A}" type="presOf" srcId="{18744B40-B8C8-406A-9C69-85A4B9FA8E21}" destId="{3EFD9BAD-87BB-4F4B-BBBF-1ED1CCA3F883}" srcOrd="0" destOrd="0" presId="urn:microsoft.com/office/officeart/2008/layout/AlternatingHexagons"/>
    <dgm:cxn modelId="{C4C296D8-FDA5-46E0-B543-54E3BFE215B3}" srcId="{4C829E83-A94A-4373-8A7C-EB808BF7CA12}" destId="{EE892493-3D1B-44AF-BD20-B3FEADDB37A1}" srcOrd="0" destOrd="0" parTransId="{2C52362B-4D79-4994-8E97-7F41D3930BE4}" sibTransId="{44F06861-F709-463A-A449-B573A71ED17E}"/>
    <dgm:cxn modelId="{9DBF6A70-E0A4-492B-A19A-D5C8D9ABFB31}" type="presOf" srcId="{EE892493-3D1B-44AF-BD20-B3FEADDB37A1}" destId="{201BF86A-0A1E-4B88-B5E0-30005D6884A2}" srcOrd="0" destOrd="0" presId="urn:microsoft.com/office/officeart/2008/layout/AlternatingHexagons"/>
    <dgm:cxn modelId="{05B91632-C820-4D77-9A5C-DA7C9957F621}" type="presOf" srcId="{74F23116-81F1-48B6-AD21-F956DEC738C3}" destId="{BC655068-F874-4779-A2AE-8A91171E4B0A}" srcOrd="0" destOrd="0" presId="urn:microsoft.com/office/officeart/2008/layout/AlternatingHexagons"/>
    <dgm:cxn modelId="{50433A7A-52D7-4C5D-A515-D218E1AE14E8}" type="presOf" srcId="{3C9431A6-44C9-4DE0-96D2-8964F35D560D}" destId="{455893E0-97A2-4909-8418-EBB71B3C3CAE}" srcOrd="0" destOrd="0" presId="urn:microsoft.com/office/officeart/2008/layout/AlternatingHexagons"/>
    <dgm:cxn modelId="{22D7B084-932F-4D51-B119-F9D392BE8FAA}" type="presOf" srcId="{2028BAD4-5E76-4C1E-8ABD-9FE2D2009357}" destId="{4F53FD5D-E07F-4C73-9DD2-71AAE7C38627}" srcOrd="0" destOrd="0" presId="urn:microsoft.com/office/officeart/2008/layout/AlternatingHexagons"/>
    <dgm:cxn modelId="{A785B2F1-0252-4DDD-8AE1-745E2366E99C}" type="presOf" srcId="{2CA2CBFD-2893-449F-8289-AF10B712FA4E}" destId="{830DE777-3646-41D7-B1A9-517439CB862F}" srcOrd="0" destOrd="0" presId="urn:microsoft.com/office/officeart/2008/layout/AlternatingHexagons"/>
    <dgm:cxn modelId="{B8D72D8B-75CC-4CC7-A73A-10D0C3C7A868}" type="presParOf" srcId="{4F53FD5D-E07F-4C73-9DD2-71AAE7C38627}" destId="{2908FDAC-AAE8-4E79-BE06-3636B88432ED}" srcOrd="0" destOrd="0" presId="urn:microsoft.com/office/officeart/2008/layout/AlternatingHexagons"/>
    <dgm:cxn modelId="{1B888A58-37F6-4A53-98E0-BDDEAC86AB8D}" type="presParOf" srcId="{2908FDAC-AAE8-4E79-BE06-3636B88432ED}" destId="{68A86177-9AA2-4524-AA65-6031CCD38C17}" srcOrd="0" destOrd="0" presId="urn:microsoft.com/office/officeart/2008/layout/AlternatingHexagons"/>
    <dgm:cxn modelId="{8D3FFA48-374F-4AF1-AAA5-90AEF5E4C990}" type="presParOf" srcId="{2908FDAC-AAE8-4E79-BE06-3636B88432ED}" destId="{201BF86A-0A1E-4B88-B5E0-30005D6884A2}" srcOrd="1" destOrd="0" presId="urn:microsoft.com/office/officeart/2008/layout/AlternatingHexagons"/>
    <dgm:cxn modelId="{1933CE62-DBDA-4CD4-A850-CB549F7796C4}" type="presParOf" srcId="{2908FDAC-AAE8-4E79-BE06-3636B88432ED}" destId="{DFDA6660-9DEF-4CD0-A98F-DE8AC8AFC883}" srcOrd="2" destOrd="0" presId="urn:microsoft.com/office/officeart/2008/layout/AlternatingHexagons"/>
    <dgm:cxn modelId="{26D03EC8-4F56-41E5-A219-4481CA245C77}" type="presParOf" srcId="{2908FDAC-AAE8-4E79-BE06-3636B88432ED}" destId="{128389FF-014D-45A8-9FCE-39C228555C27}" srcOrd="3" destOrd="0" presId="urn:microsoft.com/office/officeart/2008/layout/AlternatingHexagons"/>
    <dgm:cxn modelId="{0D82BFE4-8DCE-4D7E-A6CF-D4463D2AA5B5}" type="presParOf" srcId="{2908FDAC-AAE8-4E79-BE06-3636B88432ED}" destId="{705573B4-6ACA-4AE4-AFEE-FAA08DD05D0B}" srcOrd="4" destOrd="0" presId="urn:microsoft.com/office/officeart/2008/layout/AlternatingHexagons"/>
    <dgm:cxn modelId="{53EB49ED-BF31-4AAB-A967-A60187F71625}" type="presParOf" srcId="{4F53FD5D-E07F-4C73-9DD2-71AAE7C38627}" destId="{580DDEEC-2690-4770-857A-56339BF8C3AC}" srcOrd="1" destOrd="0" presId="urn:microsoft.com/office/officeart/2008/layout/AlternatingHexagons"/>
    <dgm:cxn modelId="{4D15D8C0-D042-40DC-A2AF-094A1FE9B1E8}" type="presParOf" srcId="{4F53FD5D-E07F-4C73-9DD2-71AAE7C38627}" destId="{A8E290AD-B6D5-4ED7-B7FD-0925E447C118}" srcOrd="2" destOrd="0" presId="urn:microsoft.com/office/officeart/2008/layout/AlternatingHexagons"/>
    <dgm:cxn modelId="{ACC0D216-790F-41C5-AC9B-7396519A5493}" type="presParOf" srcId="{A8E290AD-B6D5-4ED7-B7FD-0925E447C118}" destId="{455893E0-97A2-4909-8418-EBB71B3C3CAE}" srcOrd="0" destOrd="0" presId="urn:microsoft.com/office/officeart/2008/layout/AlternatingHexagons"/>
    <dgm:cxn modelId="{2195F784-52CA-452C-B04E-805431EE5F04}" type="presParOf" srcId="{A8E290AD-B6D5-4ED7-B7FD-0925E447C118}" destId="{0A4675E6-EDB2-4044-948A-32091F603393}" srcOrd="1" destOrd="0" presId="urn:microsoft.com/office/officeart/2008/layout/AlternatingHexagons"/>
    <dgm:cxn modelId="{9254D5EF-0B90-4B45-888F-7E36246231DB}" type="presParOf" srcId="{A8E290AD-B6D5-4ED7-B7FD-0925E447C118}" destId="{7952E9B8-0E63-4863-9E40-1DEB27CAC17A}" srcOrd="2" destOrd="0" presId="urn:microsoft.com/office/officeart/2008/layout/AlternatingHexagons"/>
    <dgm:cxn modelId="{12D6C534-81AF-4BAA-B483-2F1CD48447D6}" type="presParOf" srcId="{A8E290AD-B6D5-4ED7-B7FD-0925E447C118}" destId="{A60FD25C-7400-4A1A-ACE3-36C8DFE1E923}" srcOrd="3" destOrd="0" presId="urn:microsoft.com/office/officeart/2008/layout/AlternatingHexagons"/>
    <dgm:cxn modelId="{B4CDEF6F-B5D0-4140-947E-A4FDA7A0F924}" type="presParOf" srcId="{A8E290AD-B6D5-4ED7-B7FD-0925E447C118}" destId="{830DE777-3646-41D7-B1A9-517439CB862F}" srcOrd="4" destOrd="0" presId="urn:microsoft.com/office/officeart/2008/layout/AlternatingHexagons"/>
    <dgm:cxn modelId="{93DF9EC5-D54F-41E6-9A88-83384EFE2A67}" type="presParOf" srcId="{4F53FD5D-E07F-4C73-9DD2-71AAE7C38627}" destId="{A366DA0E-0D80-4197-A303-9BEB0208FE7E}" srcOrd="3" destOrd="0" presId="urn:microsoft.com/office/officeart/2008/layout/AlternatingHexagons"/>
    <dgm:cxn modelId="{E90F361B-34D4-4273-A17A-C1EE171CAE91}" type="presParOf" srcId="{4F53FD5D-E07F-4C73-9DD2-71AAE7C38627}" destId="{CC0FB90C-2296-4B59-8F3B-7EBD87009B38}" srcOrd="4" destOrd="0" presId="urn:microsoft.com/office/officeart/2008/layout/AlternatingHexagons"/>
    <dgm:cxn modelId="{30AB42FD-2230-4F20-9FF4-5B0C24B46B0E}" type="presParOf" srcId="{CC0FB90C-2296-4B59-8F3B-7EBD87009B38}" destId="{3EFD9BAD-87BB-4F4B-BBBF-1ED1CCA3F883}" srcOrd="0" destOrd="0" presId="urn:microsoft.com/office/officeart/2008/layout/AlternatingHexagons"/>
    <dgm:cxn modelId="{A18AAA2A-4577-4D7E-81D0-77F03993FACF}" type="presParOf" srcId="{CC0FB90C-2296-4B59-8F3B-7EBD87009B38}" destId="{951905D7-8FD2-4239-840B-C6809344638D}" srcOrd="1" destOrd="0" presId="urn:microsoft.com/office/officeart/2008/layout/AlternatingHexagons"/>
    <dgm:cxn modelId="{1E167830-56D9-4FC6-BA29-6C81E7B1CCD9}" type="presParOf" srcId="{CC0FB90C-2296-4B59-8F3B-7EBD87009B38}" destId="{07AD3E63-A13A-48B3-A802-AC3F813D3315}" srcOrd="2" destOrd="0" presId="urn:microsoft.com/office/officeart/2008/layout/AlternatingHexagons"/>
    <dgm:cxn modelId="{3271E176-2DFB-45A4-BE10-84EA9269E3C4}" type="presParOf" srcId="{CC0FB90C-2296-4B59-8F3B-7EBD87009B38}" destId="{288A1EA6-7DBD-4BBA-A7C1-957863A2BF1B}" srcOrd="3" destOrd="0" presId="urn:microsoft.com/office/officeart/2008/layout/AlternatingHexagons"/>
    <dgm:cxn modelId="{40D10804-2612-49C7-A125-7FE720EF0A4F}" type="presParOf" srcId="{CC0FB90C-2296-4B59-8F3B-7EBD87009B38}" destId="{BC655068-F874-4779-A2AE-8A91171E4B0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DBE60A-57F4-4FD3-91BC-15093EFDA1AC}">
      <dsp:nvSpPr>
        <dsp:cNvPr id="0" name=""/>
        <dsp:cNvSpPr/>
      </dsp:nvSpPr>
      <dsp:spPr>
        <a:xfrm rot="16200000">
          <a:off x="-255886" y="415706"/>
          <a:ext cx="3930680" cy="3418906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b="1" kern="1200" noProof="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-255886" y="415706"/>
        <a:ext cx="3930680" cy="3418906"/>
      </dsp:txXfrm>
    </dsp:sp>
    <dsp:sp modelId="{DB44CEA6-38A1-4389-B4BB-D0DC3C467816}">
      <dsp:nvSpPr>
        <dsp:cNvPr id="0" name=""/>
        <dsp:cNvSpPr/>
      </dsp:nvSpPr>
      <dsp:spPr>
        <a:xfrm rot="5400000">
          <a:off x="5706197" y="679877"/>
          <a:ext cx="3940601" cy="2935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b="1" kern="1200" noProof="0" dirty="0" smtClean="0">
            <a:solidFill>
              <a:schemeClr val="tx2">
                <a:lumMod val="75000"/>
              </a:schemeClr>
            </a:solidFill>
          </a:endParaRPr>
        </a:p>
      </dsp:txBody>
      <dsp:txXfrm rot="5400000">
        <a:off x="5706197" y="679877"/>
        <a:ext cx="3940601" cy="29350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15BED4-2F48-46FC-89AE-ACBCA335ACC1}">
      <dsp:nvSpPr>
        <dsp:cNvPr id="0" name=""/>
        <dsp:cNvSpPr/>
      </dsp:nvSpPr>
      <dsp:spPr>
        <a:xfrm>
          <a:off x="1465819" y="835387"/>
          <a:ext cx="4663076" cy="4663076"/>
        </a:xfrm>
        <a:prstGeom prst="blockArc">
          <a:avLst>
            <a:gd name="adj1" fmla="val 11786963"/>
            <a:gd name="adj2" fmla="val 17259905"/>
            <a:gd name="adj3" fmla="val 4642"/>
          </a:avLst>
        </a:prstGeom>
        <a:gradFill rotWithShape="0">
          <a:gsLst>
            <a:gs pos="20000">
              <a:schemeClr val="accent2">
                <a:hueOff val="-838123"/>
                <a:satOff val="-9658"/>
                <a:lumOff val="2159"/>
                <a:alphaOff val="0"/>
                <a:tint val="9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C6DC93-D01C-4A06-853B-A69B3609365B}">
      <dsp:nvSpPr>
        <dsp:cNvPr id="0" name=""/>
        <dsp:cNvSpPr/>
      </dsp:nvSpPr>
      <dsp:spPr>
        <a:xfrm>
          <a:off x="1524008" y="588371"/>
          <a:ext cx="4663076" cy="4663076"/>
        </a:xfrm>
        <a:prstGeom prst="blockArc">
          <a:avLst>
            <a:gd name="adj1" fmla="val 7381673"/>
            <a:gd name="adj2" fmla="val 11403690"/>
            <a:gd name="adj3" fmla="val 4642"/>
          </a:avLst>
        </a:prstGeom>
        <a:gradFill rotWithShape="0">
          <a:gsLst>
            <a:gs pos="20000">
              <a:schemeClr val="accent2">
                <a:hueOff val="-628592"/>
                <a:satOff val="-7244"/>
                <a:lumOff val="1619"/>
                <a:alphaOff val="0"/>
                <a:tint val="9000"/>
              </a:schemeClr>
            </a:gs>
            <a:gs pos="100000">
              <a:schemeClr val="accent2">
                <a:hueOff val="-628592"/>
                <a:satOff val="-7244"/>
                <a:lumOff val="1619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19088A-C3F7-4FF9-B88F-FE46C4E27B84}">
      <dsp:nvSpPr>
        <dsp:cNvPr id="0" name=""/>
        <dsp:cNvSpPr/>
      </dsp:nvSpPr>
      <dsp:spPr>
        <a:xfrm>
          <a:off x="2216579" y="1294951"/>
          <a:ext cx="4663076" cy="4663076"/>
        </a:xfrm>
        <a:prstGeom prst="blockArc">
          <a:avLst>
            <a:gd name="adj1" fmla="val 1785332"/>
            <a:gd name="adj2" fmla="val 8887164"/>
            <a:gd name="adj3" fmla="val 4642"/>
          </a:avLst>
        </a:prstGeom>
        <a:gradFill rotWithShape="0">
          <a:gsLst>
            <a:gs pos="20000">
              <a:schemeClr val="accent2">
                <a:hueOff val="-419062"/>
                <a:satOff val="-4829"/>
                <a:lumOff val="1079"/>
                <a:alphaOff val="0"/>
                <a:tint val="9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506CAA-6647-4169-892C-CA51ED6E2DCE}">
      <dsp:nvSpPr>
        <dsp:cNvPr id="0" name=""/>
        <dsp:cNvSpPr/>
      </dsp:nvSpPr>
      <dsp:spPr>
        <a:xfrm>
          <a:off x="3005173" y="482559"/>
          <a:ext cx="4663076" cy="4663076"/>
        </a:xfrm>
        <a:prstGeom prst="blockArc">
          <a:avLst>
            <a:gd name="adj1" fmla="val 21157913"/>
            <a:gd name="adj2" fmla="val 3512476"/>
            <a:gd name="adj3" fmla="val 4642"/>
          </a:avLst>
        </a:prstGeom>
        <a:gradFill rotWithShape="0">
          <a:gsLst>
            <a:gs pos="20000">
              <a:schemeClr val="accent2">
                <a:hueOff val="-209531"/>
                <a:satOff val="-2415"/>
                <a:lumOff val="540"/>
                <a:alphaOff val="0"/>
                <a:tint val="9000"/>
              </a:schemeClr>
            </a:gs>
            <a:gs pos="100000">
              <a:schemeClr val="accent2">
                <a:hueOff val="-209531"/>
                <a:satOff val="-2415"/>
                <a:lumOff val="54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D6FBD6-4FD4-4D41-A81C-4B73D3ADC468}">
      <dsp:nvSpPr>
        <dsp:cNvPr id="0" name=""/>
        <dsp:cNvSpPr/>
      </dsp:nvSpPr>
      <dsp:spPr>
        <a:xfrm>
          <a:off x="3057940" y="756953"/>
          <a:ext cx="4663076" cy="4663076"/>
        </a:xfrm>
        <a:prstGeom prst="blockArc">
          <a:avLst>
            <a:gd name="adj1" fmla="val 14801655"/>
            <a:gd name="adj2" fmla="val 20735863"/>
            <a:gd name="adj3" fmla="val 4642"/>
          </a:avLst>
        </a:prstGeom>
        <a:gradFill rotWithShape="0">
          <a:gsLst>
            <a:gs pos="20000">
              <a:schemeClr val="accent2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9E848B-1E86-4353-858A-76AA1B9EAE55}">
      <dsp:nvSpPr>
        <dsp:cNvPr id="0" name=""/>
        <dsp:cNvSpPr/>
      </dsp:nvSpPr>
      <dsp:spPr>
        <a:xfrm>
          <a:off x="3122431" y="2033116"/>
          <a:ext cx="3058447" cy="1856978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latin typeface="Times New Roman" pitchFamily="18" charset="0"/>
              <a:cs typeface="Times New Roman" pitchFamily="18" charset="0"/>
            </a:rPr>
            <a:t>УкрІНТЕІ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2431" y="2033116"/>
        <a:ext cx="3058447" cy="1856978"/>
      </dsp:txXfrm>
    </dsp:sp>
    <dsp:sp modelId="{C7F71076-9E8F-454C-AB6E-C64166E70786}">
      <dsp:nvSpPr>
        <dsp:cNvPr id="0" name=""/>
        <dsp:cNvSpPr/>
      </dsp:nvSpPr>
      <dsp:spPr>
        <a:xfrm>
          <a:off x="2603682" y="160248"/>
          <a:ext cx="3769527" cy="1673292"/>
        </a:xfrm>
        <a:prstGeom prst="ellipse">
          <a:avLst/>
        </a:prstGeom>
        <a:solidFill>
          <a:srgbClr val="E8F268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Наукова та науково-дослідна діяльність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03682" y="160248"/>
        <a:ext cx="3769527" cy="1673292"/>
      </dsp:txXfrm>
    </dsp:sp>
    <dsp:sp modelId="{6F108992-0518-45C0-86BA-AC63D69B131C}">
      <dsp:nvSpPr>
        <dsp:cNvPr id="0" name=""/>
        <dsp:cNvSpPr/>
      </dsp:nvSpPr>
      <dsp:spPr>
        <a:xfrm>
          <a:off x="6142035" y="1475283"/>
          <a:ext cx="2906580" cy="209349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Збір, аналіз та поширення науково-технічної інформації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42035" y="1475283"/>
        <a:ext cx="2906580" cy="2093498"/>
      </dsp:txXfrm>
    </dsp:sp>
    <dsp:sp modelId="{4EF6C057-9D65-42EB-9CF8-AE49F0FB782B}">
      <dsp:nvSpPr>
        <dsp:cNvPr id="0" name=""/>
        <dsp:cNvSpPr/>
      </dsp:nvSpPr>
      <dsp:spPr>
        <a:xfrm>
          <a:off x="4860026" y="3793322"/>
          <a:ext cx="3330469" cy="192690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Міжнародне співробітництво у сфері науки і технологій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0026" y="3793322"/>
        <a:ext cx="3330469" cy="1926901"/>
      </dsp:txXfrm>
    </dsp:sp>
    <dsp:sp modelId="{945E69A5-F75A-4F29-B254-B6069747D5D0}">
      <dsp:nvSpPr>
        <dsp:cNvPr id="0" name=""/>
        <dsp:cNvSpPr/>
      </dsp:nvSpPr>
      <dsp:spPr>
        <a:xfrm>
          <a:off x="1082264" y="3957794"/>
          <a:ext cx="3063962" cy="1743031"/>
        </a:xfrm>
        <a:prstGeom prst="ellipse">
          <a:avLst/>
        </a:prstGeom>
        <a:solidFill>
          <a:srgbClr val="9FE5D9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Сприяння інноваційної діяльності та трансфер  технологій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2264" y="3957794"/>
        <a:ext cx="3063962" cy="1743031"/>
      </dsp:txXfrm>
    </dsp:sp>
    <dsp:sp modelId="{463AEB5C-81C3-4580-9B8E-6378ED10ECD4}">
      <dsp:nvSpPr>
        <dsp:cNvPr id="0" name=""/>
        <dsp:cNvSpPr/>
      </dsp:nvSpPr>
      <dsp:spPr>
        <a:xfrm>
          <a:off x="95385" y="1554274"/>
          <a:ext cx="3035534" cy="1935515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Наукова та науково-технічна експертиза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385" y="1554274"/>
        <a:ext cx="3035534" cy="19355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86177-9AA2-4524-AA65-6031CCD38C17}">
      <dsp:nvSpPr>
        <dsp:cNvPr id="0" name=""/>
        <dsp:cNvSpPr/>
      </dsp:nvSpPr>
      <dsp:spPr>
        <a:xfrm rot="5400000">
          <a:off x="3761759" y="-405089"/>
          <a:ext cx="1928940" cy="2922128"/>
        </a:xfrm>
        <a:prstGeom prst="hexagon">
          <a:avLst>
            <a:gd name="adj" fmla="val 25000"/>
            <a:gd name="vf" fmla="val 115470"/>
          </a:avLst>
        </a:prstGeom>
        <a:solidFill>
          <a:srgbClr val="F9DBE6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761759" y="-405089"/>
        <a:ext cx="1928940" cy="2922128"/>
      </dsp:txXfrm>
    </dsp:sp>
    <dsp:sp modelId="{201BF86A-0A1E-4B88-B5E0-30005D6884A2}">
      <dsp:nvSpPr>
        <dsp:cNvPr id="0" name=""/>
        <dsp:cNvSpPr/>
      </dsp:nvSpPr>
      <dsp:spPr>
        <a:xfrm>
          <a:off x="6381332" y="555006"/>
          <a:ext cx="2762666" cy="1485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6381332" y="555006"/>
        <a:ext cx="2762666" cy="1485304"/>
      </dsp:txXfrm>
    </dsp:sp>
    <dsp:sp modelId="{705573B4-6ACA-4AE4-AFEE-FAA08DD05D0B}">
      <dsp:nvSpPr>
        <dsp:cNvPr id="0" name=""/>
        <dsp:cNvSpPr/>
      </dsp:nvSpPr>
      <dsp:spPr>
        <a:xfrm rot="5400000">
          <a:off x="594342" y="-484481"/>
          <a:ext cx="1880692" cy="3069376"/>
        </a:xfrm>
        <a:prstGeom prst="hexagon">
          <a:avLst>
            <a:gd name="adj" fmla="val 25000"/>
            <a:gd name="vf" fmla="val 115470"/>
          </a:avLst>
        </a:prstGeom>
        <a:solidFill>
          <a:srgbClr val="9FE4FF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594342" y="-484481"/>
        <a:ext cx="1880692" cy="3069376"/>
      </dsp:txXfrm>
    </dsp:sp>
    <dsp:sp modelId="{455893E0-97A2-4909-8418-EBB71B3C3CAE}">
      <dsp:nvSpPr>
        <dsp:cNvPr id="0" name=""/>
        <dsp:cNvSpPr/>
      </dsp:nvSpPr>
      <dsp:spPr>
        <a:xfrm rot="5400000">
          <a:off x="6764639" y="-346388"/>
          <a:ext cx="1965552" cy="2793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764639" y="-346388"/>
        <a:ext cx="1965552" cy="2793165"/>
      </dsp:txXfrm>
    </dsp:sp>
    <dsp:sp modelId="{0A4675E6-EDB2-4044-948A-32091F603393}">
      <dsp:nvSpPr>
        <dsp:cNvPr id="0" name=""/>
        <dsp:cNvSpPr/>
      </dsp:nvSpPr>
      <dsp:spPr>
        <a:xfrm>
          <a:off x="116085" y="2323298"/>
          <a:ext cx="2673548" cy="1485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DE777-3646-41D7-B1A9-517439CB862F}">
      <dsp:nvSpPr>
        <dsp:cNvPr id="0" name=""/>
        <dsp:cNvSpPr/>
      </dsp:nvSpPr>
      <dsp:spPr>
        <a:xfrm rot="5400000">
          <a:off x="553160" y="2889828"/>
          <a:ext cx="1872102" cy="2475388"/>
        </a:xfrm>
        <a:prstGeom prst="hexagon">
          <a:avLst>
            <a:gd name="adj" fmla="val 25000"/>
            <a:gd name="vf" fmla="val 115470"/>
          </a:avLst>
        </a:prstGeom>
        <a:solidFill>
          <a:srgbClr val="FAEACC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553160" y="2889828"/>
        <a:ext cx="1872102" cy="2475388"/>
      </dsp:txXfrm>
    </dsp:sp>
    <dsp:sp modelId="{3EFD9BAD-87BB-4F4B-BBBF-1ED1CCA3F883}">
      <dsp:nvSpPr>
        <dsp:cNvPr id="0" name=""/>
        <dsp:cNvSpPr/>
      </dsp:nvSpPr>
      <dsp:spPr>
        <a:xfrm rot="5400000">
          <a:off x="5379590" y="1328163"/>
          <a:ext cx="1897971" cy="2539288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 rot="5400000">
        <a:off x="5379590" y="1328163"/>
        <a:ext cx="1897971" cy="2539288"/>
      </dsp:txXfrm>
    </dsp:sp>
    <dsp:sp modelId="{951905D7-8FD2-4239-840B-C6809344638D}">
      <dsp:nvSpPr>
        <dsp:cNvPr id="0" name=""/>
        <dsp:cNvSpPr/>
      </dsp:nvSpPr>
      <dsp:spPr>
        <a:xfrm>
          <a:off x="6265246" y="4424509"/>
          <a:ext cx="2762666" cy="1485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55068-F874-4779-A2AE-8A91171E4B0A}">
      <dsp:nvSpPr>
        <dsp:cNvPr id="0" name=""/>
        <dsp:cNvSpPr/>
      </dsp:nvSpPr>
      <dsp:spPr>
        <a:xfrm rot="5400000">
          <a:off x="6809612" y="3042099"/>
          <a:ext cx="1693989" cy="2280759"/>
        </a:xfrm>
        <a:prstGeom prst="hexagon">
          <a:avLst>
            <a:gd name="adj" fmla="val 25000"/>
            <a:gd name="vf" fmla="val 115470"/>
          </a:avLst>
        </a:prstGeom>
        <a:solidFill>
          <a:srgbClr val="E8F268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6809612" y="3042099"/>
        <a:ext cx="1693989" cy="2280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FB590C-A4D3-44E3-BA7E-2164016179A5}" type="datetimeFigureOut">
              <a:rPr lang="uk-UA" smtClean="0"/>
              <a:pPr/>
              <a:t>25.04.2016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5B9AF0-58E9-4F7E-AFF0-3A074A88C01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IMG_19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2808313" cy="4394332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851920" y="1340768"/>
            <a:ext cx="5112568" cy="3600400"/>
          </a:xfrm>
        </p:spPr>
        <p:txBody>
          <a:bodyPr>
            <a:noAutofit/>
          </a:bodyPr>
          <a:lstStyle/>
          <a:p>
            <a:r>
              <a:rPr lang="en-US" sz="3600" cap="small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3600" cap="small" dirty="0" smtClean="0">
                <a:solidFill>
                  <a:srgbClr val="FFFF00"/>
                </a:solidFill>
                <a:latin typeface="+mn-lt"/>
              </a:rPr>
            </a:br>
            <a:r>
              <a:rPr lang="en-US" sz="3600" cap="small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3600" cap="small" dirty="0" smtClean="0">
                <a:solidFill>
                  <a:srgbClr val="FFFF00"/>
                </a:solidFill>
                <a:latin typeface="+mn-lt"/>
              </a:rPr>
            </a:br>
            <a:r>
              <a:rPr lang="en-US" sz="3600" cap="small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3600" cap="small" dirty="0" smtClean="0">
                <a:solidFill>
                  <a:srgbClr val="FFFF00"/>
                </a:solidFill>
                <a:latin typeface="+mn-lt"/>
              </a:rPr>
            </a:br>
            <a:r>
              <a:rPr lang="en-US" sz="3600" cap="small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3600" cap="small" dirty="0" smtClean="0">
                <a:solidFill>
                  <a:srgbClr val="FFFF00"/>
                </a:solidFill>
                <a:latin typeface="+mn-lt"/>
              </a:rPr>
            </a:br>
            <a:r>
              <a:rPr lang="en-US" sz="3600" cap="small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3600" cap="small" dirty="0" smtClean="0">
                <a:solidFill>
                  <a:srgbClr val="FFFF00"/>
                </a:solidFill>
                <a:latin typeface="+mn-lt"/>
              </a:rPr>
            </a:br>
            <a:r>
              <a:rPr lang="uk-UA" sz="3200" cap="small" dirty="0" smtClean="0">
                <a:solidFill>
                  <a:srgbClr val="FFFF00"/>
                </a:solidFill>
                <a:latin typeface="+mn-lt"/>
              </a:rPr>
              <a:t>УКРАЇНСЬКИЙ ІНСТИТУТ НАУКОВО-ТЕХНІЧНОЇ ЕКСПЕРТИЗИ ТА ІНФОРМАЦІЇ</a:t>
            </a:r>
            <a:br>
              <a:rPr lang="uk-UA" sz="3200" cap="small" dirty="0" smtClean="0">
                <a:solidFill>
                  <a:srgbClr val="FFFF00"/>
                </a:solidFill>
                <a:latin typeface="+mn-lt"/>
              </a:rPr>
            </a:br>
            <a:endParaRPr lang="uk-UA" sz="3200" cap="small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60648"/>
            <a:ext cx="8604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rgbClr val="00B0F0"/>
                </a:solidFill>
              </a:rPr>
              <a:t>Міністерство освіти і науки України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800" y="190500"/>
            <a:ext cx="8843963" cy="769441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Інвестиційний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консалтинг: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484784"/>
            <a:ext cx="8720138" cy="3385542"/>
          </a:xfrm>
          <a:prstGeom prst="rect">
            <a:avLst/>
          </a:prstGeom>
          <a:solidFill>
            <a:srgbClr val="B5EDB8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i="1" dirty="0">
                <a:solidFill>
                  <a:srgbClr val="0070C0"/>
                </a:solidFill>
              </a:rPr>
              <a:t>проводимо: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навчання у школі наукових стартапів;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надаємо: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допомогу в розробці бізнес-планів;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сприяємо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 у пошуку партнерів,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інвестицій та джерел фінансування.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v\Desktop\основа_лог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19796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131841" y="548680"/>
            <a:ext cx="5544616" cy="1200329"/>
          </a:xfrm>
          <a:prstGeom prst="rect">
            <a:avLst/>
          </a:prstGeom>
          <a:solidFill>
            <a:srgbClr val="269FF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altLang="ru-RU" sz="2400" b="1" dirty="0"/>
              <a:t>УКРАЇНСЬКИЙ ІНСТИТУТ НАУКОВО-ТЕХНІЧНОЇ ЕКСПЕРТИЗИ ТА ІНФОРМАЦІЇ</a:t>
            </a:r>
            <a:endParaRPr lang="ru-RU" alt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132856"/>
            <a:ext cx="5629572" cy="4248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</a:rPr>
              <a:t>Наші контакти: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         </a:t>
            </a:r>
          </a:p>
          <a:p>
            <a:pPr algn="ctr"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вул. Антоновича, 180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метро «Либідська»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03680 Київ, Україна</a:t>
            </a:r>
          </a:p>
          <a:p>
            <a:pPr algn="ctr"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тел.:   (38 044) 528-25-22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факс: (38 044) 528-25-41</a:t>
            </a:r>
          </a:p>
          <a:p>
            <a:pPr algn="ctr"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e-mail: 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uintei@uintei.kiev.ua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website: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www.uintei.kiev.ua</a:t>
            </a:r>
          </a:p>
        </p:txBody>
      </p:sp>
      <p:pic>
        <p:nvPicPr>
          <p:cNvPr id="7" name="Содержимое 3" descr="IMG_19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132856"/>
            <a:ext cx="2732191" cy="424847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132856"/>
            <a:ext cx="7605026" cy="1938992"/>
          </a:xfrm>
          <a:prstGeom prst="rect">
            <a:avLst/>
          </a:prstGeom>
          <a:solidFill>
            <a:srgbClr val="9FE4FF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>
              <a:defRPr/>
            </a:pPr>
            <a:endParaRPr lang="uk-UA" sz="4000" dirty="0"/>
          </a:p>
          <a:p>
            <a:pPr algn="ctr">
              <a:defRPr/>
            </a:pPr>
            <a:r>
              <a:rPr lang="uk-UA" sz="4000" b="1" dirty="0">
                <a:solidFill>
                  <a:srgbClr val="0070C0"/>
                </a:solidFill>
              </a:rPr>
              <a:t>ДЯКУЄМО  ЗА УВАГУ !</a:t>
            </a:r>
          </a:p>
          <a:p>
            <a:pPr>
              <a:defRPr/>
            </a:pPr>
            <a:endParaRPr lang="ru-RU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0" y="1759592"/>
          <a:ext cx="9144000" cy="411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3831" y="338138"/>
            <a:ext cx="8577263" cy="1200329"/>
          </a:xfrm>
          <a:prstGeom prst="rect">
            <a:avLst/>
          </a:prstGeom>
          <a:solidFill>
            <a:srgbClr val="F7F9A9"/>
          </a:solidFill>
          <a:ln>
            <a:solidFill>
              <a:srgbClr val="F7F9A9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Новий УкрІНТЕІ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створено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рішенням Кабінету Міністрів України шляхом об'єднання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 державних наукових установ*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6021288"/>
            <a:ext cx="819943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* Постанова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КМУ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№ 1027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від 25.11.2015 р. «Про утворення державної наукової установи «Український інститут науково-технічної експертизи та інформації»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419872" y="2708920"/>
            <a:ext cx="2758180" cy="241565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3178175"/>
            <a:ext cx="28803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400" dirty="0">
                <a:solidFill>
                  <a:schemeClr val="accent1">
                    <a:lumMod val="50000"/>
                  </a:schemeClr>
                </a:solidFill>
              </a:rPr>
              <a:t>Державний інститут науково-технічної та інноваційної експертизи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6305550" y="2924944"/>
            <a:ext cx="28384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400" dirty="0">
                <a:solidFill>
                  <a:schemeClr val="accent1">
                    <a:lumMod val="50000"/>
                  </a:schemeClr>
                </a:solidFill>
              </a:rPr>
              <a:t>Український інститут науково-технічної і економічної інформації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3491880" y="2924944"/>
            <a:ext cx="2771775" cy="1938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dirty="0" smtClean="0"/>
              <a:t>Український інститут науково-технічної експертизи та інформації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7525" y="300038"/>
            <a:ext cx="5432425" cy="584200"/>
          </a:xfrm>
          <a:prstGeom prst="rect">
            <a:avLst/>
          </a:prstGeom>
          <a:solidFill>
            <a:srgbClr val="F7F9A9"/>
          </a:solidFill>
          <a:ln>
            <a:solidFill>
              <a:srgbClr val="F7F9A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Місія УкрІНТЕІ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3" descr="C:\Users\sv\Desktop\203627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04864"/>
            <a:ext cx="437854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467544" y="1700808"/>
            <a:ext cx="5394325" cy="3384376"/>
          </a:xfrm>
          <a:prstGeom prst="rect">
            <a:avLst/>
          </a:prstGeom>
          <a:solidFill>
            <a:srgbClr val="D6F9F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6037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6037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Експертна, інформаційна, консалтингова  підтримка наукового,</a:t>
            </a:r>
          </a:p>
          <a:p>
            <a:pPr marL="46037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науково-технічного та інноваційного розвитку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7525" y="300038"/>
            <a:ext cx="5432425" cy="584200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УкрІНТЕІ є: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4148138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Головною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експертною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установою з проведення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державної наукової  і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науково-технічної експертизи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6950" y="1268760"/>
            <a:ext cx="4114800" cy="22467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Головною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організацією у сфері науково-технічної інформації</a:t>
            </a:r>
          </a:p>
          <a:p>
            <a:pPr>
              <a:defRPr/>
            </a:pPr>
            <a:endParaRPr lang="uk-U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4293096"/>
            <a:ext cx="4765675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Базовою організацією для діяльності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Національного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інформаційного центру зі співробітництва з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ЄС у сфері науки і технологій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538" y="190500"/>
            <a:ext cx="8297862" cy="585788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Основні напрями діяльності УкрІНТЕІ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859809"/>
          <a:ext cx="9144001" cy="5665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7525" y="190500"/>
            <a:ext cx="5432425" cy="585788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УкрІНТЕІ: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741583"/>
          <a:ext cx="9143999" cy="6116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19"/>
          <p:cNvGrpSpPr/>
          <p:nvPr/>
        </p:nvGrpSpPr>
        <p:grpSpPr>
          <a:xfrm>
            <a:off x="1700189" y="2443162"/>
            <a:ext cx="2871811" cy="1783715"/>
            <a:chOff x="199068" y="76845"/>
            <a:chExt cx="2503229" cy="2183541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8" name="Шестиугольник 7"/>
            <p:cNvSpPr/>
            <p:nvPr/>
          </p:nvSpPr>
          <p:spPr>
            <a:xfrm rot="5400000">
              <a:off x="358912" y="-82999"/>
              <a:ext cx="2183541" cy="250322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Шестиугольник 4"/>
            <p:cNvSpPr/>
            <p:nvPr/>
          </p:nvSpPr>
          <p:spPr>
            <a:xfrm>
              <a:off x="616274" y="440769"/>
              <a:ext cx="1668819" cy="14556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0" rIns="0" bIns="0" spcCol="1270" anchor="ctr"/>
            <a:lstStyle/>
            <a:p>
              <a:pPr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600" dirty="0"/>
            </a:p>
          </p:txBody>
        </p:sp>
      </p:grpSp>
      <p:sp>
        <p:nvSpPr>
          <p:cNvPr id="10" name="Шестиугольник 9"/>
          <p:cNvSpPr/>
          <p:nvPr/>
        </p:nvSpPr>
        <p:spPr>
          <a:xfrm rot="5400000">
            <a:off x="3788820" y="3644338"/>
            <a:ext cx="1762893" cy="231632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11" name="Группа 16"/>
          <p:cNvGrpSpPr/>
          <p:nvPr/>
        </p:nvGrpSpPr>
        <p:grpSpPr>
          <a:xfrm>
            <a:off x="2019504" y="5414920"/>
            <a:ext cx="2133155" cy="1427243"/>
            <a:chOff x="199068" y="76845"/>
            <a:chExt cx="2503229" cy="2183541"/>
          </a:xfrm>
          <a:solidFill>
            <a:srgbClr val="E5BDE5"/>
          </a:solidFill>
          <a:scene3d>
            <a:camera prst="orthographicFront"/>
            <a:lightRig rig="flat" dir="t"/>
          </a:scene3d>
        </p:grpSpPr>
        <p:sp>
          <p:nvSpPr>
            <p:cNvPr id="12" name="Шестиугольник 11"/>
            <p:cNvSpPr/>
            <p:nvPr/>
          </p:nvSpPr>
          <p:spPr>
            <a:xfrm rot="5400000">
              <a:off x="358912" y="-82999"/>
              <a:ext cx="2183541" cy="250322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Шестиугольник 4"/>
            <p:cNvSpPr/>
            <p:nvPr/>
          </p:nvSpPr>
          <p:spPr>
            <a:xfrm>
              <a:off x="616274" y="440769"/>
              <a:ext cx="1668819" cy="14556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0" rIns="0" bIns="0" spcCol="1270" anchor="ctr"/>
            <a:lstStyle/>
            <a:p>
              <a:pPr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600" dirty="0"/>
            </a:p>
          </p:txBody>
        </p:sp>
      </p:grpSp>
      <p:grpSp>
        <p:nvGrpSpPr>
          <p:cNvPr id="14" name="Группа 19"/>
          <p:cNvGrpSpPr/>
          <p:nvPr/>
        </p:nvGrpSpPr>
        <p:grpSpPr>
          <a:xfrm>
            <a:off x="5168948" y="5430757"/>
            <a:ext cx="2086023" cy="1395571"/>
            <a:chOff x="199068" y="76845"/>
            <a:chExt cx="2503229" cy="2183541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15" name="Шестиугольник 14"/>
            <p:cNvSpPr/>
            <p:nvPr/>
          </p:nvSpPr>
          <p:spPr>
            <a:xfrm rot="5400000">
              <a:off x="358912" y="-82999"/>
              <a:ext cx="2183541" cy="250322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Шестиугольник 4"/>
            <p:cNvSpPr/>
            <p:nvPr/>
          </p:nvSpPr>
          <p:spPr>
            <a:xfrm>
              <a:off x="616274" y="440769"/>
              <a:ext cx="1668819" cy="14556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0" rIns="0" bIns="0" spcCol="1270" anchor="ctr"/>
            <a:lstStyle/>
            <a:p>
              <a:pPr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347864" y="1124744"/>
            <a:ext cx="281146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Консультує з питань управління інтелектуальною власністю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6216" y="1268760"/>
            <a:ext cx="24018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Надає патентні та патентно-ліцензійні послуги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980728"/>
            <a:ext cx="235108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Проводить маркетингові дослідження у науково-технічній сфері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Шестиугольник 4"/>
          <p:cNvSpPr/>
          <p:nvPr/>
        </p:nvSpPr>
        <p:spPr>
          <a:xfrm>
            <a:off x="1915607" y="2600084"/>
            <a:ext cx="2402338" cy="1329507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0" rIns="0" bIns="0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експертизу наукових та науково-технічних об'єктів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7638" y="2767013"/>
            <a:ext cx="2233612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Здійснює пошук партнерів та інвесторів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4221088"/>
            <a:ext cx="20955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Організовує наукові конференції та  семінари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9338" y="4264025"/>
            <a:ext cx="21018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Організовує виставкову 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діяльність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0" y="4365104"/>
            <a:ext cx="19113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Школа наукових стартапів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8850" y="5589588"/>
            <a:ext cx="1814513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Електронна бібліотека дисертацій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6096" y="5733256"/>
            <a:ext cx="15351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</a:rPr>
              <a:t>Музей науки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800" y="190500"/>
            <a:ext cx="8843963" cy="584200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Експертна діяльність: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800" y="1300163"/>
            <a:ext cx="8843963" cy="4247317"/>
          </a:xfrm>
          <a:prstGeom prst="rect">
            <a:avLst/>
          </a:prstGeom>
          <a:solidFill>
            <a:srgbClr val="B5EDB8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i="1" dirty="0">
                <a:solidFill>
                  <a:srgbClr val="0070C0"/>
                </a:solidFill>
              </a:rPr>
              <a:t>здійснюємо  </a:t>
            </a:r>
            <a:r>
              <a:rPr lang="uk-UA" sz="2800" b="1" i="1" dirty="0" smtClean="0">
                <a:solidFill>
                  <a:srgbClr val="0070C0"/>
                </a:solidFill>
              </a:rPr>
              <a:t>наукову і науково-технічну експертизу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наукових, науково-технічних пропозицій, проектів і програм;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інноваційних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та інвестиційних проектів;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договорів трансферу технологій;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інших об'єктів експертизи на потреби замовника;</a:t>
            </a:r>
          </a:p>
          <a:p>
            <a:pPr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проводимо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технологічний аудит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підприємств, установ та організацій.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800" y="190500"/>
            <a:ext cx="8843963" cy="584200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Інформаційна діяльність: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658225" cy="5262979"/>
          </a:xfrm>
          <a:prstGeom prst="rect">
            <a:avLst/>
          </a:prstGeom>
          <a:solidFill>
            <a:srgbClr val="9FE7EB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i="1" dirty="0">
                <a:solidFill>
                  <a:srgbClr val="0070C0"/>
                </a:solidFill>
              </a:rPr>
              <a:t>здійснюємо: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пошук, аналіз та обробку науково-технічної  інформації;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підготовку інформаційних матеріалів та їх поширення;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організовуємо </a:t>
            </a:r>
            <a:r>
              <a:rPr lang="uk-UA" sz="2800" b="1" i="1" dirty="0">
                <a:solidFill>
                  <a:srgbClr val="0070C0"/>
                </a:solidFill>
              </a:rPr>
              <a:t>та проводимо: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наукові конференції, семінари, круглі столи тощо;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виставки науково-технічної та інноваційної продукції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надаємо доступ до: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електронної бібліотеки дисертацій, НДДКР та інших електронних інформаційних ресурсів.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800" y="190500"/>
            <a:ext cx="8843963" cy="584200"/>
          </a:xfrm>
          <a:prstGeom prst="rect">
            <a:avLst/>
          </a:prstGeom>
          <a:solidFill>
            <a:srgbClr val="F7F9A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Управління інтелектуальною власністю: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712968" cy="4832092"/>
          </a:xfrm>
          <a:prstGeom prst="rect">
            <a:avLst/>
          </a:prstGeom>
          <a:solidFill>
            <a:srgbClr val="F9DBE6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i="1" dirty="0">
                <a:solidFill>
                  <a:srgbClr val="0070C0"/>
                </a:solidFill>
              </a:rPr>
              <a:t>проводимо: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патентні та патентно-кон’юнктурні дослідження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оцінку комерційного потенціалу технологій;</a:t>
            </a:r>
          </a:p>
          <a:p>
            <a:pPr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консультуємо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  <a:endParaRPr lang="ru-RU" sz="28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з питань трансферу технологій;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щодо укладення договорів про продаж  або передачу прав на об’єкти інтелектуальної власності;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uk-UA" sz="2800" b="1" i="1" dirty="0" smtClean="0">
                <a:solidFill>
                  <a:srgbClr val="0070C0"/>
                </a:solidFill>
              </a:rPr>
              <a:t>організовуємо</a:t>
            </a:r>
            <a:r>
              <a:rPr lang="uk-UA" sz="2800" b="1" i="1" dirty="0">
                <a:solidFill>
                  <a:srgbClr val="0070C0"/>
                </a:solidFill>
              </a:rPr>
              <a:t>:</a:t>
            </a:r>
            <a:endParaRPr lang="ru-RU" sz="28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захист прав власника технологій;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 процес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продажу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технологій.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361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  УКРАЇНСЬКИЙ ІНСТИТУТ НАУКОВО-ТЕХНІЧНОЇ ЕКСПЕРТИЗИ ТА ІНФОРМАЦІЇ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Yatsenko</dc:creator>
  <cp:lastModifiedBy>Burba</cp:lastModifiedBy>
  <cp:revision>89</cp:revision>
  <dcterms:created xsi:type="dcterms:W3CDTF">2016-04-12T07:05:29Z</dcterms:created>
  <dcterms:modified xsi:type="dcterms:W3CDTF">2016-04-25T12:49:52Z</dcterms:modified>
</cp:coreProperties>
</file>